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Kulim Park" panose="020B0604020202020204" charset="0"/>
      <p:regular r:id="rId9"/>
      <p:bold r:id="rId10"/>
      <p:italic r:id="rId11"/>
      <p:boldItalic r:id="rId12"/>
    </p:embeddedFont>
    <p:embeddedFont>
      <p:font typeface="Kulim Park Light" panose="020B0604020202020204" charset="0"/>
      <p:regular r:id="rId13"/>
      <p:bold r:id="rId14"/>
      <p:italic r:id="rId15"/>
      <p:boldItalic r:id="rId16"/>
    </p:embeddedFont>
    <p:embeddedFont>
      <p:font typeface="Oswald" panose="020B0604020202020204" pitchFamily="2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7f887cb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7f887cb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64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970" y="1"/>
            <a:ext cx="4099451" cy="5145755"/>
          </a:xfrm>
          <a:custGeom>
            <a:avLst/>
            <a:gdLst/>
            <a:ahLst/>
            <a:cxnLst/>
            <a:rect l="l" t="t" r="r" b="b"/>
            <a:pathLst>
              <a:path w="2009535" h="2522429" extrusionOk="0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416450" y="701175"/>
            <a:ext cx="4099500" cy="20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70809" y="0"/>
            <a:ext cx="1172070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rgbClr val="9C4B9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835223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rgbClr val="AF69A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770334" y="3039892"/>
            <a:ext cx="1906902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rgbClr val="5A205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02900" y="3004250"/>
            <a:ext cx="50262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02900" y="4075901"/>
            <a:ext cx="5026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6997544" y="7"/>
            <a:ext cx="2146445" cy="5145755"/>
          </a:xfrm>
          <a:custGeom>
            <a:avLst/>
            <a:gdLst/>
            <a:ahLst/>
            <a:cxnLst/>
            <a:rect l="l" t="t" r="r" b="b"/>
            <a:pathLst>
              <a:path w="1052179" h="2522429" extrusionOk="0">
                <a:moveTo>
                  <a:pt x="290547" y="0"/>
                </a:moveTo>
                <a:lnTo>
                  <a:pt x="0" y="1647520"/>
                </a:lnTo>
                <a:lnTo>
                  <a:pt x="430681" y="1490802"/>
                </a:lnTo>
                <a:lnTo>
                  <a:pt x="650693" y="1689560"/>
                </a:lnTo>
                <a:lnTo>
                  <a:pt x="650693" y="1689560"/>
                </a:lnTo>
                <a:lnTo>
                  <a:pt x="503785" y="2522429"/>
                </a:lnTo>
                <a:lnTo>
                  <a:pt x="1052180" y="2522429"/>
                </a:lnTo>
                <a:lnTo>
                  <a:pt x="1052180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6427799" y="-6875"/>
            <a:ext cx="1172070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82" y="20324"/>
                </a:lnTo>
                <a:lnTo>
                  <a:pt x="21600" y="0"/>
                </a:lnTo>
                <a:close/>
              </a:path>
            </a:pathLst>
          </a:custGeom>
          <a:solidFill>
            <a:srgbClr val="AF69A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7492217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19" y="2683"/>
                </a:lnTo>
                <a:lnTo>
                  <a:pt x="0" y="21600"/>
                </a:lnTo>
                <a:close/>
              </a:path>
            </a:pathLst>
          </a:custGeom>
          <a:solidFill>
            <a:srgbClr val="9C4B9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26846" y="3039892"/>
            <a:ext cx="1907388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80" y="21600"/>
                </a:lnTo>
                <a:lnTo>
                  <a:pt x="0" y="12250"/>
                </a:lnTo>
                <a:lnTo>
                  <a:pt x="16520" y="0"/>
                </a:lnTo>
                <a:close/>
              </a:path>
            </a:pathLst>
          </a:custGeom>
          <a:solidFill>
            <a:srgbClr val="5A205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7637092" y="0"/>
            <a:ext cx="1202103" cy="5143502"/>
            <a:chOff x="3475252" y="0"/>
            <a:chExt cx="1202103" cy="5143502"/>
          </a:xfrm>
        </p:grpSpPr>
        <p:sp>
          <p:nvSpPr>
            <p:cNvPr id="24" name="Google Shape;24;p4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C4B9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rgbClr val="AF69A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rgbClr val="5A205A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6529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26600" y="1430150"/>
            <a:ext cx="2034000" cy="3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2874224" y="1430150"/>
            <a:ext cx="2034000" cy="3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3"/>
          </p:nvPr>
        </p:nvSpPr>
        <p:spPr>
          <a:xfrm>
            <a:off x="5121848" y="1430150"/>
            <a:ext cx="2034000" cy="3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-970" y="1"/>
            <a:ext cx="4099451" cy="5145755"/>
          </a:xfrm>
          <a:custGeom>
            <a:avLst/>
            <a:gdLst/>
            <a:ahLst/>
            <a:cxnLst/>
            <a:rect l="l" t="t" r="r" b="b"/>
            <a:pathLst>
              <a:path w="2009535" h="2522429" extrusionOk="0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2763221" y="0"/>
            <a:ext cx="1172070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rgbClr val="9C4B9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3827634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rgbClr val="AF69A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2762745" y="3039892"/>
            <a:ext cx="1906902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rgbClr val="5A205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6702144" y="6"/>
            <a:ext cx="2441849" cy="5145755"/>
          </a:xfrm>
          <a:custGeom>
            <a:avLst/>
            <a:gdLst/>
            <a:ahLst/>
            <a:cxnLst/>
            <a:rect l="l" t="t" r="r" b="b"/>
            <a:pathLst>
              <a:path w="1196985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6327842" y="0"/>
            <a:ext cx="1202103" cy="5143502"/>
            <a:chOff x="3475252" y="0"/>
            <a:chExt cx="1202103" cy="5143502"/>
          </a:xfrm>
        </p:grpSpPr>
        <p:sp>
          <p:nvSpPr>
            <p:cNvPr id="44" name="Google Shape;44;p6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C4B9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rgbClr val="AF69A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rgbClr val="5A205A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▸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▹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ctrTitle"/>
          </p:nvPr>
        </p:nvSpPr>
        <p:spPr>
          <a:xfrm>
            <a:off x="3928875" y="112675"/>
            <a:ext cx="4888023" cy="116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br>
              <a:rPr lang="it-IT" dirty="0">
                <a:solidFill>
                  <a:srgbClr val="3F6F92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it-IT" dirty="0">
                <a:latin typeface="Arial"/>
                <a:ea typeface="Arial"/>
                <a:cs typeface="Arial"/>
                <a:sym typeface="Arial"/>
              </a:rPr>
            </a:br>
            <a:r>
              <a:rPr lang="it-IT" sz="2400" b="0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it-IT" sz="3600" b="0" dirty="0">
                <a:latin typeface="Arial"/>
                <a:ea typeface="Arial"/>
                <a:cs typeface="Arial"/>
                <a:sym typeface="Arial"/>
              </a:rPr>
            </a:br>
            <a:br>
              <a:rPr lang="it-IT" sz="3600" b="0" dirty="0">
                <a:latin typeface="Arial"/>
                <a:ea typeface="Arial"/>
                <a:cs typeface="Arial"/>
                <a:sym typeface="Arial"/>
              </a:rPr>
            </a:br>
            <a:endParaRPr sz="3600" b="0" i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 l="10168" r="10166"/>
          <a:stretch/>
        </p:blipFill>
        <p:spPr>
          <a:xfrm>
            <a:off x="0" y="0"/>
            <a:ext cx="4097520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1577" y="4603650"/>
            <a:ext cx="1916400" cy="4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6300" y="4390625"/>
            <a:ext cx="1199750" cy="6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/>
          <p:nvPr/>
        </p:nvSpPr>
        <p:spPr>
          <a:xfrm>
            <a:off x="4162663" y="1437683"/>
            <a:ext cx="4534678" cy="306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rgbClr val="434343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Seminário</a:t>
            </a:r>
            <a:r>
              <a:rPr lang="pt-PT" sz="2000" dirty="0">
                <a:solidFill>
                  <a:srgbClr val="434343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500" dirty="0">
              <a:solidFill>
                <a:srgbClr val="434343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1" dirty="0">
                <a:solidFill>
                  <a:srgbClr val="434343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SAVE – Despiste de violência e abuso contra pessoas idosas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500" dirty="0">
              <a:solidFill>
                <a:srgbClr val="434343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500" dirty="0">
              <a:solidFill>
                <a:srgbClr val="434343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 b="1" dirty="0">
                <a:solidFill>
                  <a:srgbClr val="434343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27 de Outubro de 2021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 b="1" dirty="0">
                <a:solidFill>
                  <a:srgbClr val="434343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15:00-18:00 </a:t>
            </a:r>
            <a:endParaRPr sz="1500" b="1" dirty="0">
              <a:solidFill>
                <a:srgbClr val="434343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rgbClr val="434343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Auditório da ESE UMinho </a:t>
            </a:r>
            <a:endParaRPr b="1" dirty="0">
              <a:solidFill>
                <a:srgbClr val="434343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41" y="185855"/>
            <a:ext cx="1248326" cy="9366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51" y="7600"/>
            <a:ext cx="1587262" cy="14460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442975" y="498094"/>
            <a:ext cx="6063300" cy="36799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3F6F92"/>
                </a:solidFill>
                <a:latin typeface="Oswald"/>
                <a:ea typeface="Oswald"/>
                <a:cs typeface="Oswald"/>
                <a:sym typeface="Oswald"/>
              </a:rPr>
              <a:t>AGENDA</a:t>
            </a:r>
            <a:endParaRPr sz="2000" dirty="0">
              <a:solidFill>
                <a:srgbClr val="3F6F9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3F6F9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3F6F92"/>
                </a:solidFill>
                <a:latin typeface="Oswald"/>
                <a:ea typeface="Oswald"/>
                <a:cs typeface="Oswald"/>
                <a:sym typeface="Oswald"/>
              </a:rPr>
              <a:t>15.00 - 15.20 – Abertura </a:t>
            </a:r>
            <a:endParaRPr sz="2000" dirty="0">
              <a:solidFill>
                <a:srgbClr val="3F6F9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3F6F92"/>
                </a:solidFill>
                <a:latin typeface="Oswald"/>
                <a:ea typeface="Oswald"/>
                <a:cs typeface="Oswald"/>
                <a:sym typeface="Oswald"/>
              </a:rPr>
              <a:t>15.20 - 15.45 – Projeto SAVE</a:t>
            </a:r>
            <a:endParaRPr sz="2000" dirty="0">
              <a:solidFill>
                <a:srgbClr val="3F6F9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3F6F92"/>
                </a:solidFill>
                <a:latin typeface="Oswald"/>
                <a:ea typeface="Oswald"/>
                <a:cs typeface="Oswald"/>
                <a:sym typeface="Oswald"/>
              </a:rPr>
              <a:t>15.45 - 16.15 - </a:t>
            </a:r>
            <a:r>
              <a:rPr lang="pt-PT" sz="2000" dirty="0">
                <a:solidFill>
                  <a:srgbClr val="3F6F92"/>
                </a:solidFill>
                <a:latin typeface="Oswald"/>
                <a:ea typeface="Oswald"/>
                <a:cs typeface="Oswald"/>
                <a:sym typeface="Oswald"/>
              </a:rPr>
              <a:t>Resultados da Revisão da Literatura </a:t>
            </a:r>
            <a:endParaRPr sz="1800" dirty="0">
              <a:solidFill>
                <a:srgbClr val="434343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3F6F92"/>
                </a:solidFill>
                <a:latin typeface="Oswald"/>
                <a:ea typeface="Oswald"/>
                <a:cs typeface="Oswald"/>
                <a:sym typeface="Oswald"/>
              </a:rPr>
              <a:t>16.15 - 17.00 –  Intervenção de Participantes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000" dirty="0">
              <a:solidFill>
                <a:srgbClr val="3F6F9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3F6F92"/>
                </a:solidFill>
                <a:latin typeface="Oswald"/>
                <a:ea typeface="Oswald"/>
                <a:cs typeface="Oswald"/>
                <a:sym typeface="Oswald"/>
              </a:rPr>
              <a:t>17.00 – 18.00 – Debate, Avaliação e Encerramento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000" b="1" dirty="0">
              <a:solidFill>
                <a:srgbClr val="3F6F92"/>
              </a:solidFill>
              <a:latin typeface="Oswald"/>
              <a:ea typeface="Kulim Park"/>
              <a:cs typeface="Kulim Park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434343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  <p:extLst>
      <p:ext uri="{BB962C8B-B14F-4D97-AF65-F5344CB8AC3E}">
        <p14:creationId xmlns:p14="http://schemas.microsoft.com/office/powerpoint/2010/main" val="4044081904"/>
      </p:ext>
    </p:extLst>
  </p:cSld>
  <p:clrMapOvr>
    <a:masterClrMapping/>
  </p:clrMapOvr>
</p:sld>
</file>

<file path=ppt/theme/theme1.xml><?xml version="1.0" encoding="utf-8"?>
<a:theme xmlns:a="http://schemas.openxmlformats.org/drawingml/2006/main" name="Gregory template">
  <a:themeElements>
    <a:clrScheme name="Custom 347">
      <a:dk1>
        <a:srgbClr val="122431"/>
      </a:dk1>
      <a:lt1>
        <a:srgbClr val="FFFFFF"/>
      </a:lt1>
      <a:dk2>
        <a:srgbClr val="84898D"/>
      </a:dk2>
      <a:lt2>
        <a:srgbClr val="ECEFF3"/>
      </a:lt2>
      <a:accent1>
        <a:srgbClr val="FEC200"/>
      </a:accent1>
      <a:accent2>
        <a:srgbClr val="A2EAE9"/>
      </a:accent2>
      <a:accent3>
        <a:srgbClr val="0B6AB1"/>
      </a:accent3>
      <a:accent4>
        <a:srgbClr val="FF981F"/>
      </a:accent4>
      <a:accent5>
        <a:srgbClr val="FFE03F"/>
      </a:accent5>
      <a:accent6>
        <a:srgbClr val="023E69"/>
      </a:accent6>
      <a:hlink>
        <a:srgbClr val="0B6AB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63</Words>
  <Application>Microsoft Office PowerPoint</Application>
  <PresentationFormat>Apresentação no Ecrã (16:9)</PresentationFormat>
  <Paragraphs>21</Paragraphs>
  <Slides>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8" baseType="lpstr">
      <vt:lpstr>Oswald</vt:lpstr>
      <vt:lpstr>Calibri</vt:lpstr>
      <vt:lpstr>Arial</vt:lpstr>
      <vt:lpstr>Kulim Park</vt:lpstr>
      <vt:lpstr>Kulim Park Light</vt:lpstr>
      <vt:lpstr>Gregory template</vt:lpstr>
      <vt:lpstr>   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EVENT Date - place - time</dc:title>
  <dc:creator>Manuela Machado</dc:creator>
  <cp:lastModifiedBy>MARIA JOAO QUINTELA</cp:lastModifiedBy>
  <cp:revision>14</cp:revision>
  <dcterms:modified xsi:type="dcterms:W3CDTF">2021-10-23T10:20:38Z</dcterms:modified>
</cp:coreProperties>
</file>